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7" r:id="rId21"/>
    <p:sldId id="278" r:id="rId22"/>
    <p:sldId id="279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516" y="72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19AD50-F889-4E46-9C38-A26EC4B2D5EE}" type="datetimeFigureOut">
              <a:rPr lang="ru-RU" smtClean="0"/>
              <a:t>18.12.2018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DDD17-D2DD-4C9E-83F8-AA34F13855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62811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19AD50-F889-4E46-9C38-A26EC4B2D5EE}" type="datetimeFigureOut">
              <a:rPr lang="ru-RU" smtClean="0"/>
              <a:t>18.12.2018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DDD17-D2DD-4C9E-83F8-AA34F13855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64386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19AD50-F889-4E46-9C38-A26EC4B2D5EE}" type="datetimeFigureOut">
              <a:rPr lang="ru-RU" smtClean="0"/>
              <a:t>18.12.2018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DDD17-D2DD-4C9E-83F8-AA34F13855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89126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19AD50-F889-4E46-9C38-A26EC4B2D5EE}" type="datetimeFigureOut">
              <a:rPr lang="ru-RU" smtClean="0"/>
              <a:t>18.12.2018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DDD17-D2DD-4C9E-83F8-AA34F13855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86169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19AD50-F889-4E46-9C38-A26EC4B2D5EE}" type="datetimeFigureOut">
              <a:rPr lang="ru-RU" smtClean="0"/>
              <a:t>18.12.2018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DDD17-D2DD-4C9E-83F8-AA34F13855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98016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19AD50-F889-4E46-9C38-A26EC4B2D5EE}" type="datetimeFigureOut">
              <a:rPr lang="ru-RU" smtClean="0"/>
              <a:t>18.12.2018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DDD17-D2DD-4C9E-83F8-AA34F13855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47870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19AD50-F889-4E46-9C38-A26EC4B2D5EE}" type="datetimeFigureOut">
              <a:rPr lang="ru-RU" smtClean="0"/>
              <a:t>18.12.2018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DDD17-D2DD-4C9E-83F8-AA34F13855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42208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19AD50-F889-4E46-9C38-A26EC4B2D5EE}" type="datetimeFigureOut">
              <a:rPr lang="ru-RU" smtClean="0"/>
              <a:t>18.12.2018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DDD17-D2DD-4C9E-83F8-AA34F13855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13018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19AD50-F889-4E46-9C38-A26EC4B2D5EE}" type="datetimeFigureOut">
              <a:rPr lang="ru-RU" smtClean="0"/>
              <a:t>18.12.2018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DDD17-D2DD-4C9E-83F8-AA34F13855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29719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19AD50-F889-4E46-9C38-A26EC4B2D5EE}" type="datetimeFigureOut">
              <a:rPr lang="ru-RU" smtClean="0"/>
              <a:t>18.12.2018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DDD17-D2DD-4C9E-83F8-AA34F13855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78054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19AD50-F889-4E46-9C38-A26EC4B2D5EE}" type="datetimeFigureOut">
              <a:rPr lang="ru-RU" smtClean="0"/>
              <a:t>18.12.2018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DDD17-D2DD-4C9E-83F8-AA34F13855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65074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19AD50-F889-4E46-9C38-A26EC4B2D5EE}" type="datetimeFigureOut">
              <a:rPr lang="ru-RU" smtClean="0"/>
              <a:t>18.12.2018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DDDD17-D2DD-4C9E-83F8-AA34F13855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27058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1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7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5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g"/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gif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2132856"/>
            <a:ext cx="8640960" cy="1944216"/>
          </a:xfrm>
          <a:noFill/>
        </p:spPr>
        <p:txBody>
          <a:bodyPr>
            <a:noAutofit/>
          </a:bodyPr>
          <a:lstStyle/>
          <a:p>
            <a:r>
              <a:rPr lang="ru-RU" sz="115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Я и дорога</a:t>
            </a:r>
            <a:endParaRPr lang="ru-RU" sz="115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 flipV="1">
            <a:off x="7668344" y="5638800"/>
            <a:ext cx="104056" cy="238472"/>
          </a:xfrm>
        </p:spPr>
        <p:txBody>
          <a:bodyPr>
            <a:normAutofit fontScale="32500" lnSpcReduction="20000"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889042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38138"/>
          </a:xfrm>
        </p:spPr>
        <p:txBody>
          <a:bodyPr>
            <a:noAutofit/>
          </a:bodyPr>
          <a:lstStyle/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Выступление агитбригады «Зебра»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468" y="1487151"/>
            <a:ext cx="4176465" cy="323981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9200" y="4902310"/>
            <a:ext cx="1905000" cy="1905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840" t="11515" r="10114" b="41515"/>
          <a:stretch/>
        </p:blipFill>
        <p:spPr>
          <a:xfrm>
            <a:off x="4967830" y="2492896"/>
            <a:ext cx="3747476" cy="356355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45355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1656184"/>
          </a:xfrm>
        </p:spPr>
        <p:txBody>
          <a:bodyPr>
            <a:noAutofit/>
          </a:bodyPr>
          <a:lstStyle/>
          <a:p>
            <a:r>
              <a:rPr lang="ru-RU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Конкурс рисунков на асфальте «Я и дорога»</a:t>
            </a:r>
            <a:endParaRPr lang="ru-RU" sz="5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708920"/>
            <a:ext cx="4038600" cy="268188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2636912"/>
            <a:ext cx="4038600" cy="269496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47164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589" y="165807"/>
            <a:ext cx="8037147" cy="2160240"/>
          </a:xfrm>
        </p:spPr>
        <p:txBody>
          <a:bodyPr>
            <a:normAutofit/>
          </a:bodyPr>
          <a:lstStyle/>
          <a:p>
            <a:pPr algn="ctr"/>
            <a:r>
              <a:rPr lang="ru-RU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«Мастерская </a:t>
            </a:r>
            <a:r>
              <a:rPr lang="ru-RU" sz="6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Самоделкина</a:t>
            </a:r>
            <a:r>
              <a:rPr lang="ru-RU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 </a:t>
            </a:r>
            <a:endParaRPr lang="ru-RU" sz="6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641080" y="6080444"/>
            <a:ext cx="45719" cy="45719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 flipH="1" flipV="1">
            <a:off x="395537" y="6126162"/>
            <a:ext cx="61664" cy="45719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  <p:pic>
        <p:nvPicPr>
          <p:cNvPr id="3074" name="Picture 2" descr="E:\пдд\100_411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2503280"/>
            <a:ext cx="4622303" cy="408634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05090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Участие в соревнованиях юных велосипедистов </a:t>
            </a:r>
            <a:endParaRPr lang="ru-RU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098" name="Picture 2" descr="E:\лето_автогородок\DSCN107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38" y="1789059"/>
            <a:ext cx="4096455" cy="23042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E:\лето_автогородок\DSCN107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6" y="4137819"/>
            <a:ext cx="4943872" cy="27809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E:\лето_автогородок\DSCN108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2550" y="1773912"/>
            <a:ext cx="4096454" cy="230425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94398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Интеллектуально-познавательная игра «Жезл»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122" name="Picture 2" descr="E:\пдд\Фото ПДД\2013-01-11_10.19.2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1628800"/>
            <a:ext cx="6840760" cy="50361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60775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84" y="274637"/>
            <a:ext cx="9389252" cy="1777989"/>
          </a:xfrm>
        </p:spPr>
        <p:txBody>
          <a:bodyPr>
            <a:noAutofit/>
          </a:bodyPr>
          <a:lstStyle/>
          <a:p>
            <a:r>
              <a:rPr lang="ru-RU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Конкурс «Знай и соблюдай правила дорожного движения»</a:t>
            </a:r>
            <a:endParaRPr lang="ru-RU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32" t="12576" r="2500" b="50000"/>
          <a:stretch/>
        </p:blipFill>
        <p:spPr>
          <a:xfrm>
            <a:off x="7284" y="4291444"/>
            <a:ext cx="3938156" cy="25665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467" t="55114" r="2046" b="6213"/>
          <a:stretch/>
        </p:blipFill>
        <p:spPr>
          <a:xfrm>
            <a:off x="4788024" y="4194851"/>
            <a:ext cx="4159230" cy="265220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18" t="12576" r="50000" b="55757"/>
          <a:stretch/>
        </p:blipFill>
        <p:spPr>
          <a:xfrm>
            <a:off x="2267744" y="2152329"/>
            <a:ext cx="4177145" cy="21717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066187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1512168"/>
          </a:xfrm>
        </p:spPr>
        <p:txBody>
          <a:bodyPr>
            <a:normAutofit/>
          </a:bodyPr>
          <a:lstStyle/>
          <a:p>
            <a:r>
              <a:rPr lang="ru-RU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КВН «</a:t>
            </a:r>
            <a:r>
              <a:rPr lang="ru-RU" sz="6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Светофорик</a:t>
            </a:r>
            <a:r>
              <a:rPr lang="ru-RU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</a:t>
            </a:r>
            <a:endParaRPr lang="ru-RU" sz="6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659" t="70455" r="3182" b="2424"/>
          <a:stretch/>
        </p:blipFill>
        <p:spPr>
          <a:xfrm>
            <a:off x="873623" y="2175349"/>
            <a:ext cx="7802071" cy="42708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499812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0"/>
            <a:ext cx="8229600" cy="3356992"/>
          </a:xfrm>
        </p:spPr>
        <p:txBody>
          <a:bodyPr>
            <a:noAutofit/>
          </a:bodyPr>
          <a:lstStyle/>
          <a:p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Выпуск тематических газет </a:t>
            </a:r>
            <a:b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«На школьных перекрёстках», «Светофор», «Для вас, юные велосипедисты, «Зимняя дорога», «Уходя на каникулы, помни!» </a:t>
            </a:r>
            <a:endParaRPr lang="ru-RU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3429000"/>
            <a:ext cx="4250648" cy="30963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3429000"/>
            <a:ext cx="4038600" cy="306544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785681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74637"/>
            <a:ext cx="8568952" cy="1586729"/>
          </a:xfrm>
        </p:spPr>
        <p:txBody>
          <a:bodyPr>
            <a:noAutofit/>
          </a:bodyPr>
          <a:lstStyle/>
          <a:p>
            <a:r>
              <a:rPr lang="ru-RU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Работа отряда ЮИД, предупреждение водителям</a:t>
            </a:r>
            <a:endParaRPr lang="ru-RU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6" name="Picture 2" descr="C:\Users\Рональд Рейган\Desktop\100_422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387" y="1916832"/>
            <a:ext cx="3902075" cy="29257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Рональд Рейган\Desktop\100_416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9982" y="1861367"/>
            <a:ext cx="3902075" cy="29257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Рональд Рейган\Desktop\100_416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5873" y="3932237"/>
            <a:ext cx="3902075" cy="29257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67986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930226"/>
          </a:xfrm>
        </p:spPr>
        <p:txBody>
          <a:bodyPr>
            <a:noAutofit/>
          </a:bodyPr>
          <a:lstStyle/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Работа постоянно обновляющейся выставки «Помни: правила ГИБДД – это правила твои!» 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656" y="2348880"/>
            <a:ext cx="6486578" cy="432979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65184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66" y="260648"/>
            <a:ext cx="8956522" cy="4030946"/>
          </a:xfrm>
        </p:spPr>
        <p:txBody>
          <a:bodyPr>
            <a:noAutofit/>
          </a:bodyPr>
          <a:lstStyle/>
          <a:p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условиях интенсивного движения транспорта и пешеходах на дорогах и улицах возросло количество дорожно-транспортных происшествий,  несчастных случаев, особенно с детьми. </a:t>
            </a:r>
            <a:endParaRPr lang="ru-RU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5912" y="4282785"/>
            <a:ext cx="4571999" cy="256640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73" t="4896" r="4562" b="18332"/>
          <a:stretch/>
        </p:blipFill>
        <p:spPr>
          <a:xfrm>
            <a:off x="-13885" y="4291594"/>
            <a:ext cx="4585886" cy="256640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397172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476672"/>
            <a:ext cx="8229600" cy="1143000"/>
          </a:xfrm>
        </p:spPr>
        <p:txBody>
          <a:bodyPr>
            <a:noAutofit/>
          </a:bodyPr>
          <a:lstStyle/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Акция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</a:t>
            </a:r>
            <a:r>
              <a:rPr lang="ru-RU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Красный.Желтый.Зеленый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780" y="2400141"/>
            <a:ext cx="3901440" cy="2926080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780" y="2400141"/>
            <a:ext cx="3901440" cy="2926080"/>
          </a:xfrm>
        </p:spPr>
      </p:pic>
    </p:spTree>
    <p:extLst>
      <p:ext uri="{BB962C8B-B14F-4D97-AF65-F5344CB8AC3E}">
        <p14:creationId xmlns:p14="http://schemas.microsoft.com/office/powerpoint/2010/main" val="676768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Приход в школу сотрудников Госавтоинспекции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17638"/>
            <a:ext cx="4023924" cy="366754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1205" y="1417638"/>
            <a:ext cx="4492795" cy="3667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6045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468560" y="0"/>
            <a:ext cx="10153128" cy="3240360"/>
          </a:xfrm>
        </p:spPr>
        <p:txBody>
          <a:bodyPr>
            <a:normAutofit/>
          </a:bodyPr>
          <a:lstStyle/>
          <a:p>
            <a:r>
              <a:rPr lang="ru-RU" sz="9600" dirty="0" smtClean="0">
                <a:solidFill>
                  <a:schemeClr val="bg1"/>
                </a:solidFill>
              </a:rPr>
              <a:t>Спасибо за внимание !</a:t>
            </a:r>
            <a:endParaRPr lang="ru-RU" sz="9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7281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3" y="1988840"/>
            <a:ext cx="9036495" cy="2736304"/>
          </a:xfrm>
        </p:spPr>
        <p:txBody>
          <a:bodyPr>
            <a:noAutofit/>
          </a:bodyPr>
          <a:lstStyle/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Это происходит из-за того, что учащиеся не знают и нарушают правила безопасного поведения на улицах и дорогах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88" y="17170"/>
            <a:ext cx="2829328" cy="20608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6441" y="4787346"/>
            <a:ext cx="2927559" cy="20618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88" y="4810805"/>
            <a:ext cx="2637675" cy="20618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4835" y="17170"/>
            <a:ext cx="3041841" cy="20608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4064875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3933056"/>
            <a:ext cx="9144000" cy="2924944"/>
          </a:xfrm>
        </p:spPr>
        <p:txBody>
          <a:bodyPr>
            <a:noAutofit/>
          </a:bodyPr>
          <a:lstStyle/>
          <a:p>
            <a:r>
              <a:rPr lang="ru-RU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Поэтому очень важно воспитывать у детей чувство дисциплинированности и организованности, чтобы это стало для них привычкой </a:t>
            </a:r>
            <a:endParaRPr lang="ru-RU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36" r="18784"/>
          <a:stretch/>
        </p:blipFill>
        <p:spPr>
          <a:xfrm>
            <a:off x="2027677" y="116632"/>
            <a:ext cx="4925686" cy="39604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676456" y="5367338"/>
            <a:ext cx="144016" cy="45719"/>
          </a:xfrm>
        </p:spPr>
        <p:txBody>
          <a:bodyPr>
            <a:normAutofit fontScale="25000" lnSpcReduction="20000"/>
          </a:bodyPr>
          <a:lstStyle/>
          <a:p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38290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80528" y="260648"/>
            <a:ext cx="9324528" cy="3456384"/>
          </a:xfrm>
          <a:noFill/>
          <a:ln>
            <a:noFill/>
          </a:ln>
        </p:spPr>
        <p:txBody>
          <a:bodyPr>
            <a:noAutofit/>
          </a:bodyPr>
          <a:lstStyle/>
          <a:p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связи с ростом несчастных случаев воспитание дисциплинированности на дорогах  должна стать частью всего учебно-воспитательного  процесса. Туда должны входить научно-методическая работа и работа с учащимися и их родителями</a:t>
            </a:r>
            <a:endParaRPr lang="ru-RU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686800" y="6082527"/>
            <a:ext cx="61913" cy="41234"/>
          </a:xfrm>
          <a:noFill/>
        </p:spPr>
      </p:pic>
      <p:pic>
        <p:nvPicPr>
          <p:cNvPr id="1026" name="Picture 2" descr="C:\Users\Рональд Рейган\Desktop\DSC0277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026611"/>
            <a:ext cx="3635896" cy="272692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Рональд Рейган\Desktop\DSC0278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3995267"/>
            <a:ext cx="3779912" cy="283493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444417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3212976"/>
            <a:ext cx="8352928" cy="2376264"/>
          </a:xfrm>
          <a:noFill/>
        </p:spPr>
        <p:txBody>
          <a:bodyPr>
            <a:normAutofit/>
          </a:bodyPr>
          <a:lstStyle/>
          <a:p>
            <a:r>
              <a:rPr lang="ru-RU" sz="67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Мы представляем проект «Я и Дорога!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051" name="Picture 3" descr="C:\Users\Рональд Рейган\Desktop\100_412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67" y="0"/>
            <a:ext cx="3635896" cy="272618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Рональд Рейган\Desktop\100_413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9173" y="75380"/>
            <a:ext cx="3434827" cy="257542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321008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3356992"/>
            <a:ext cx="8820471" cy="3312368"/>
          </a:xfrm>
        </p:spPr>
        <p:txBody>
          <a:bodyPr>
            <a:normAutofit/>
          </a:bodyPr>
          <a:lstStyle/>
          <a:p>
            <a:r>
              <a:rPr lang="ru-RU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Цель проекта: воспитание у ребят культуры безопасного поведения в различных ситуациях </a:t>
            </a:r>
            <a:endParaRPr lang="ru-RU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35793"/>
            <a:ext cx="3347864" cy="29401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7094" y="34438"/>
            <a:ext cx="3030841" cy="304155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2098758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4762872" cy="1143000"/>
          </a:xfrm>
        </p:spPr>
        <p:txBody>
          <a:bodyPr>
            <a:normAutofit/>
          </a:bodyPr>
          <a:lstStyle/>
          <a:p>
            <a:r>
              <a:rPr lang="ru-RU" sz="6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Задачи: </a:t>
            </a:r>
            <a:endParaRPr lang="ru-RU" sz="6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2276872"/>
            <a:ext cx="9124822" cy="4581128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Формировать у школьников представление об опасных для жизни ситуациях на дорогах города</a:t>
            </a:r>
          </a:p>
          <a:p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Научить соблюдать определенные правила поведения на улицах</a:t>
            </a:r>
          </a:p>
          <a:p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Стимулировать у школьников развитие самостоятельности и ответственности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72" y="168032"/>
            <a:ext cx="3723328" cy="191683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723542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40132"/>
            <a:ext cx="8229600" cy="3093125"/>
          </a:xfrm>
        </p:spPr>
        <p:txBody>
          <a:bodyPr>
            <a:normAutofit/>
          </a:bodyPr>
          <a:lstStyle/>
          <a:p>
            <a:r>
              <a:rPr lang="ru-RU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месячник безопасности дорожного движения входят:</a:t>
            </a:r>
            <a:endParaRPr lang="ru-RU" sz="5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7103" y="113469"/>
            <a:ext cx="1979712" cy="294106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50463"/>
            <a:ext cx="1619672" cy="26401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945519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313</TotalTime>
  <Words>222</Words>
  <Application>Microsoft Office PowerPoint</Application>
  <PresentationFormat>Экран (4:3)</PresentationFormat>
  <Paragraphs>25</Paragraphs>
  <Slides>22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5" baseType="lpstr">
      <vt:lpstr>Arial</vt:lpstr>
      <vt:lpstr>Calibri</vt:lpstr>
      <vt:lpstr>Тема Office</vt:lpstr>
      <vt:lpstr>Я и дорога</vt:lpstr>
      <vt:lpstr>В условиях интенсивного движения транспорта и пешеходах на дорогах и улицах возросло количество дорожно-транспортных происшествий,  несчастных случаев, особенно с детьми. </vt:lpstr>
      <vt:lpstr>Это происходит из-за того, что учащиеся не знают и нарушают правила безопасного поведения на улицах и дорогах</vt:lpstr>
      <vt:lpstr>Поэтому очень важно воспитывать у детей чувство дисциплинированности и организованности, чтобы это стало для них привычкой </vt:lpstr>
      <vt:lpstr>В связи с ростом несчастных случаев воспитание дисциплинированности на дорогах  должна стать частью всего учебно-воспитательного  процесса. Туда должны входить научно-методическая работа и работа с учащимися и их родителями</vt:lpstr>
      <vt:lpstr>Мы представляем проект «Я и Дорога!»</vt:lpstr>
      <vt:lpstr>Цель проекта: воспитание у ребят культуры безопасного поведения в различных ситуациях </vt:lpstr>
      <vt:lpstr>Задачи: </vt:lpstr>
      <vt:lpstr>В месячник безопасности дорожного движения входят:</vt:lpstr>
      <vt:lpstr>Выступление агитбригады «Зебра»</vt:lpstr>
      <vt:lpstr>Конкурс рисунков на асфальте «Я и дорога»</vt:lpstr>
      <vt:lpstr>«Мастерская Самоделкина» </vt:lpstr>
      <vt:lpstr>Участие в соревнованиях юных велосипедистов </vt:lpstr>
      <vt:lpstr>Интеллектуально-познавательная игра «Жезл»</vt:lpstr>
      <vt:lpstr>Конкурс «Знай и соблюдай правила дорожного движения»</vt:lpstr>
      <vt:lpstr>КВН «Светофорик»</vt:lpstr>
      <vt:lpstr>Выпуск тематических газет  «На школьных перекрёстках», «Светофор», «Для вас, юные велосипедисты, «Зимняя дорога», «Уходя на каникулы, помни!» </vt:lpstr>
      <vt:lpstr>Работа отряда ЮИД, предупреждение водителям</vt:lpstr>
      <vt:lpstr>Работа постоянно обновляющейся выставки «Помни: правила ГИБДД – это правила твои!» </vt:lpstr>
      <vt:lpstr>Акция «Красный.Желтый.Зеленый»</vt:lpstr>
      <vt:lpstr>Приход в школу сотрудников Госавтоинспекции</vt:lpstr>
      <vt:lpstr>Спасибо за внимание 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Я и дорога</dc:title>
  <dc:creator>Рональд Рейган</dc:creator>
  <cp:lastModifiedBy>СОШ №7</cp:lastModifiedBy>
  <cp:revision>26</cp:revision>
  <dcterms:created xsi:type="dcterms:W3CDTF">2018-12-14T13:34:21Z</dcterms:created>
  <dcterms:modified xsi:type="dcterms:W3CDTF">2018-12-18T09:28:51Z</dcterms:modified>
</cp:coreProperties>
</file>